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7EFA8C-83DA-47F7-9CD1-723C93FC4677}" type="doc">
      <dgm:prSet loTypeId="urn:microsoft.com/office/officeart/2005/8/layout/hierarchy6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8701F0B7-1570-43E2-BE8B-C506921FD018}">
      <dgm:prSet phldrT="[Texto]"/>
      <dgm:spPr/>
      <dgm:t>
        <a:bodyPr/>
        <a:lstStyle/>
        <a:p>
          <a:r>
            <a:rPr lang="es-ES" dirty="0"/>
            <a:t>Junta general de accionistas</a:t>
          </a:r>
        </a:p>
      </dgm:t>
    </dgm:pt>
    <dgm:pt modelId="{DB92EDF8-E9A5-4DED-9568-51ED46306BAF}" type="parTrans" cxnId="{F002EB11-6E88-4FB9-8B8A-C5FA5804B9F6}">
      <dgm:prSet/>
      <dgm:spPr/>
      <dgm:t>
        <a:bodyPr/>
        <a:lstStyle/>
        <a:p>
          <a:endParaRPr lang="es-ES"/>
        </a:p>
      </dgm:t>
    </dgm:pt>
    <dgm:pt modelId="{D60001B3-48F3-4CEF-BBA9-DACDC60CA32F}" type="sibTrans" cxnId="{F002EB11-6E88-4FB9-8B8A-C5FA5804B9F6}">
      <dgm:prSet/>
      <dgm:spPr/>
      <dgm:t>
        <a:bodyPr/>
        <a:lstStyle/>
        <a:p>
          <a:endParaRPr lang="es-ES"/>
        </a:p>
      </dgm:t>
    </dgm:pt>
    <dgm:pt modelId="{49D176CE-0D61-4A94-B7BF-3A13B92215AD}">
      <dgm:prSet phldrT="[Texto]"/>
      <dgm:spPr/>
      <dgm:t>
        <a:bodyPr/>
        <a:lstStyle/>
        <a:p>
          <a:r>
            <a:rPr lang="es-ES" dirty="0"/>
            <a:t>Consejo de administración</a:t>
          </a:r>
        </a:p>
      </dgm:t>
    </dgm:pt>
    <dgm:pt modelId="{20BE6FBE-D187-487A-8065-487444B9D6C0}" type="parTrans" cxnId="{D85537AD-CB40-4E71-BC7F-47E5FD7CC002}">
      <dgm:prSet/>
      <dgm:spPr/>
      <dgm:t>
        <a:bodyPr/>
        <a:lstStyle/>
        <a:p>
          <a:endParaRPr lang="es-ES"/>
        </a:p>
      </dgm:t>
    </dgm:pt>
    <dgm:pt modelId="{54182A90-4E09-4FBF-A175-7E8ED15B3E6E}" type="sibTrans" cxnId="{D85537AD-CB40-4E71-BC7F-47E5FD7CC002}">
      <dgm:prSet/>
      <dgm:spPr/>
      <dgm:t>
        <a:bodyPr/>
        <a:lstStyle/>
        <a:p>
          <a:endParaRPr lang="es-ES"/>
        </a:p>
      </dgm:t>
    </dgm:pt>
    <dgm:pt modelId="{A1BD95F0-543E-4EC2-AB2F-BD39A89B499B}">
      <dgm:prSet phldrT="[Texto]"/>
      <dgm:spPr/>
      <dgm:t>
        <a:bodyPr/>
        <a:lstStyle/>
        <a:p>
          <a:r>
            <a:rPr lang="es-ES" dirty="0"/>
            <a:t>Directora-gerente</a:t>
          </a:r>
        </a:p>
      </dgm:t>
    </dgm:pt>
    <dgm:pt modelId="{D6087EE5-4615-493B-B723-880346443212}" type="parTrans" cxnId="{92C5A3C0-F870-4C30-B090-B95F84DA1DBD}">
      <dgm:prSet/>
      <dgm:spPr/>
      <dgm:t>
        <a:bodyPr/>
        <a:lstStyle/>
        <a:p>
          <a:endParaRPr lang="es-ES"/>
        </a:p>
      </dgm:t>
    </dgm:pt>
    <dgm:pt modelId="{812FE459-D62D-4F38-A9E3-65C8026E7BDD}" type="sibTrans" cxnId="{92C5A3C0-F870-4C30-B090-B95F84DA1DBD}">
      <dgm:prSet/>
      <dgm:spPr/>
      <dgm:t>
        <a:bodyPr/>
        <a:lstStyle/>
        <a:p>
          <a:endParaRPr lang="es-ES"/>
        </a:p>
      </dgm:t>
    </dgm:pt>
    <dgm:pt modelId="{1C2C5CB4-4140-426D-AF14-EFCCF74F24C1}">
      <dgm:prSet phldrT="[Texto]"/>
      <dgm:spPr/>
      <dgm:t>
        <a:bodyPr/>
        <a:lstStyle/>
        <a:p>
          <a:r>
            <a:rPr lang="es-ES" dirty="0"/>
            <a:t>Jefe de administración</a:t>
          </a:r>
        </a:p>
      </dgm:t>
    </dgm:pt>
    <dgm:pt modelId="{94F08098-1EC9-464A-94F9-8473D3E123AC}" type="parTrans" cxnId="{84B03403-08E2-4A10-839E-40C74DF8B432}">
      <dgm:prSet/>
      <dgm:spPr/>
      <dgm:t>
        <a:bodyPr/>
        <a:lstStyle/>
        <a:p>
          <a:endParaRPr lang="es-ES"/>
        </a:p>
      </dgm:t>
    </dgm:pt>
    <dgm:pt modelId="{1AA3B265-8F70-47CC-8E15-06876A8A42C7}" type="sibTrans" cxnId="{84B03403-08E2-4A10-839E-40C74DF8B432}">
      <dgm:prSet/>
      <dgm:spPr/>
      <dgm:t>
        <a:bodyPr/>
        <a:lstStyle/>
        <a:p>
          <a:endParaRPr lang="es-ES"/>
        </a:p>
      </dgm:t>
    </dgm:pt>
    <dgm:pt modelId="{48ABF451-422F-4677-8C4E-C9241A588F95}">
      <dgm:prSet phldrT="[Texto]"/>
      <dgm:spPr/>
      <dgm:t>
        <a:bodyPr/>
        <a:lstStyle/>
        <a:p>
          <a:r>
            <a:rPr lang="es-ES" dirty="0"/>
            <a:t>Jefe de ventas</a:t>
          </a:r>
        </a:p>
      </dgm:t>
    </dgm:pt>
    <dgm:pt modelId="{C3B83E13-93E4-4267-9087-CA9EA7FCBDAC}" type="parTrans" cxnId="{EA6FD013-74ED-4DBA-A1C4-FFED41E827F4}">
      <dgm:prSet/>
      <dgm:spPr/>
      <dgm:t>
        <a:bodyPr/>
        <a:lstStyle/>
        <a:p>
          <a:endParaRPr lang="es-ES"/>
        </a:p>
      </dgm:t>
    </dgm:pt>
    <dgm:pt modelId="{09A4D07B-6680-4D0A-98F2-046725DEAE39}" type="sibTrans" cxnId="{EA6FD013-74ED-4DBA-A1C4-FFED41E827F4}">
      <dgm:prSet/>
      <dgm:spPr/>
      <dgm:t>
        <a:bodyPr/>
        <a:lstStyle/>
        <a:p>
          <a:endParaRPr lang="es-ES"/>
        </a:p>
      </dgm:t>
    </dgm:pt>
    <dgm:pt modelId="{0BEA239C-90AF-4B29-872A-F92756B6F574}">
      <dgm:prSet phldrT="[Texto]"/>
      <dgm:spPr/>
      <dgm:t>
        <a:bodyPr/>
        <a:lstStyle/>
        <a:p>
          <a:r>
            <a:rPr lang="es-ES" dirty="0"/>
            <a:t>Jefe de producción</a:t>
          </a:r>
        </a:p>
      </dgm:t>
    </dgm:pt>
    <dgm:pt modelId="{EB351DD9-752B-4595-9226-EB19A1FDD64F}" type="parTrans" cxnId="{B6FDA7DA-553D-48B2-810B-63C4111AF2F0}">
      <dgm:prSet/>
      <dgm:spPr/>
      <dgm:t>
        <a:bodyPr/>
        <a:lstStyle/>
        <a:p>
          <a:endParaRPr lang="es-ES"/>
        </a:p>
      </dgm:t>
    </dgm:pt>
    <dgm:pt modelId="{5B145364-DF7B-44DB-9A72-5FB0047106B1}" type="sibTrans" cxnId="{B6FDA7DA-553D-48B2-810B-63C4111AF2F0}">
      <dgm:prSet/>
      <dgm:spPr/>
      <dgm:t>
        <a:bodyPr/>
        <a:lstStyle/>
        <a:p>
          <a:endParaRPr lang="es-ES"/>
        </a:p>
      </dgm:t>
    </dgm:pt>
    <dgm:pt modelId="{87C4E58E-F1F9-4C95-9408-9C83820F3191}" type="pres">
      <dgm:prSet presAssocID="{787EFA8C-83DA-47F7-9CD1-723C93FC467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9A2C5F-D431-4D2C-845E-F3BCE756518F}" type="pres">
      <dgm:prSet presAssocID="{787EFA8C-83DA-47F7-9CD1-723C93FC4677}" presName="hierFlow" presStyleCnt="0"/>
      <dgm:spPr/>
    </dgm:pt>
    <dgm:pt modelId="{9C465C7E-5681-4A7C-89A8-FD5C0E3CE3F6}" type="pres">
      <dgm:prSet presAssocID="{787EFA8C-83DA-47F7-9CD1-723C93FC467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754673F-0FD4-4646-B679-0F6171EE8377}" type="pres">
      <dgm:prSet presAssocID="{8701F0B7-1570-43E2-BE8B-C506921FD018}" presName="Name14" presStyleCnt="0"/>
      <dgm:spPr/>
    </dgm:pt>
    <dgm:pt modelId="{7C0D52AB-8942-4C54-ACFE-B70F077D905D}" type="pres">
      <dgm:prSet presAssocID="{8701F0B7-1570-43E2-BE8B-C506921FD018}" presName="level1Shape" presStyleLbl="node0" presStyleIdx="0" presStyleCnt="1" custScaleX="271068" custScaleY="68302">
        <dgm:presLayoutVars>
          <dgm:chPref val="3"/>
        </dgm:presLayoutVars>
      </dgm:prSet>
      <dgm:spPr/>
    </dgm:pt>
    <dgm:pt modelId="{4A03DB99-D6ED-44AB-A943-CA87F5C0E26B}" type="pres">
      <dgm:prSet presAssocID="{8701F0B7-1570-43E2-BE8B-C506921FD018}" presName="hierChild2" presStyleCnt="0"/>
      <dgm:spPr/>
    </dgm:pt>
    <dgm:pt modelId="{23E640B6-C99B-4558-B30A-5D7CAC90A23B}" type="pres">
      <dgm:prSet presAssocID="{20BE6FBE-D187-487A-8065-487444B9D6C0}" presName="Name19" presStyleLbl="parChTrans1D2" presStyleIdx="0" presStyleCnt="1"/>
      <dgm:spPr/>
    </dgm:pt>
    <dgm:pt modelId="{E06EC654-DB2C-4378-832A-F369DA23C49D}" type="pres">
      <dgm:prSet presAssocID="{49D176CE-0D61-4A94-B7BF-3A13B92215AD}" presName="Name21" presStyleCnt="0"/>
      <dgm:spPr/>
    </dgm:pt>
    <dgm:pt modelId="{11263042-1F78-4431-8D26-0B4F4484A588}" type="pres">
      <dgm:prSet presAssocID="{49D176CE-0D61-4A94-B7BF-3A13B92215AD}" presName="level2Shape" presStyleLbl="node2" presStyleIdx="0" presStyleCnt="1" custScaleX="271068" custScaleY="68302"/>
      <dgm:spPr/>
    </dgm:pt>
    <dgm:pt modelId="{7CD91D1A-2B9D-43DD-9308-EC53B3C45902}" type="pres">
      <dgm:prSet presAssocID="{49D176CE-0D61-4A94-B7BF-3A13B92215AD}" presName="hierChild3" presStyleCnt="0"/>
      <dgm:spPr/>
    </dgm:pt>
    <dgm:pt modelId="{1070A418-FDAE-40B3-9B52-52CB372AF046}" type="pres">
      <dgm:prSet presAssocID="{D6087EE5-4615-493B-B723-880346443212}" presName="Name19" presStyleLbl="parChTrans1D3" presStyleIdx="0" presStyleCnt="1"/>
      <dgm:spPr/>
    </dgm:pt>
    <dgm:pt modelId="{D6551C05-276E-459C-8BB6-8091BAC7AF77}" type="pres">
      <dgm:prSet presAssocID="{A1BD95F0-543E-4EC2-AB2F-BD39A89B499B}" presName="Name21" presStyleCnt="0"/>
      <dgm:spPr/>
    </dgm:pt>
    <dgm:pt modelId="{E890892F-B043-4711-9701-1A5D4CDAB123}" type="pres">
      <dgm:prSet presAssocID="{A1BD95F0-543E-4EC2-AB2F-BD39A89B499B}" presName="level2Shape" presStyleLbl="node3" presStyleIdx="0" presStyleCnt="1" custScaleX="271068" custScaleY="68302"/>
      <dgm:spPr/>
    </dgm:pt>
    <dgm:pt modelId="{60238E44-D13A-44E4-AC49-3BC5D1E371A3}" type="pres">
      <dgm:prSet presAssocID="{A1BD95F0-543E-4EC2-AB2F-BD39A89B499B}" presName="hierChild3" presStyleCnt="0"/>
      <dgm:spPr/>
    </dgm:pt>
    <dgm:pt modelId="{22F4AAC1-F36D-46B0-95F6-E003D8B1AC9A}" type="pres">
      <dgm:prSet presAssocID="{94F08098-1EC9-464A-94F9-8473D3E123AC}" presName="Name19" presStyleLbl="parChTrans1D4" presStyleIdx="0" presStyleCnt="3"/>
      <dgm:spPr/>
    </dgm:pt>
    <dgm:pt modelId="{2E121191-4D8B-4550-B8AD-27FFF9D7F54A}" type="pres">
      <dgm:prSet presAssocID="{1C2C5CB4-4140-426D-AF14-EFCCF74F24C1}" presName="Name21" presStyleCnt="0"/>
      <dgm:spPr/>
    </dgm:pt>
    <dgm:pt modelId="{B3EAA3C0-3F2E-49B7-847D-BAC181A2F388}" type="pres">
      <dgm:prSet presAssocID="{1C2C5CB4-4140-426D-AF14-EFCCF74F24C1}" presName="level2Shape" presStyleLbl="node4" presStyleIdx="0" presStyleCnt="3" custScaleX="197045" custScaleY="68302"/>
      <dgm:spPr/>
    </dgm:pt>
    <dgm:pt modelId="{DA0AABE7-58BE-4CB6-AF32-FD7D898BA49D}" type="pres">
      <dgm:prSet presAssocID="{1C2C5CB4-4140-426D-AF14-EFCCF74F24C1}" presName="hierChild3" presStyleCnt="0"/>
      <dgm:spPr/>
    </dgm:pt>
    <dgm:pt modelId="{9AC3EE39-6C1D-4E3C-B86C-7809FA2C7D0F}" type="pres">
      <dgm:prSet presAssocID="{C3B83E13-93E4-4267-9087-CA9EA7FCBDAC}" presName="Name19" presStyleLbl="parChTrans1D4" presStyleIdx="1" presStyleCnt="3"/>
      <dgm:spPr/>
    </dgm:pt>
    <dgm:pt modelId="{4BEC2A6F-2135-4E9B-BF07-D142CC20B825}" type="pres">
      <dgm:prSet presAssocID="{48ABF451-422F-4677-8C4E-C9241A588F95}" presName="Name21" presStyleCnt="0"/>
      <dgm:spPr/>
    </dgm:pt>
    <dgm:pt modelId="{E8B8021D-1585-4948-AF0D-4EA80292CBF9}" type="pres">
      <dgm:prSet presAssocID="{48ABF451-422F-4677-8C4E-C9241A588F95}" presName="level2Shape" presStyleLbl="node4" presStyleIdx="1" presStyleCnt="3" custScaleX="197045" custScaleY="68302"/>
      <dgm:spPr/>
    </dgm:pt>
    <dgm:pt modelId="{C9BCAD63-B3BA-4D5F-86C7-DFF5DAC50F68}" type="pres">
      <dgm:prSet presAssocID="{48ABF451-422F-4677-8C4E-C9241A588F95}" presName="hierChild3" presStyleCnt="0"/>
      <dgm:spPr/>
    </dgm:pt>
    <dgm:pt modelId="{92A3BAB2-54C0-4556-B409-0656192AE09D}" type="pres">
      <dgm:prSet presAssocID="{EB351DD9-752B-4595-9226-EB19A1FDD64F}" presName="Name19" presStyleLbl="parChTrans1D4" presStyleIdx="2" presStyleCnt="3"/>
      <dgm:spPr/>
    </dgm:pt>
    <dgm:pt modelId="{163640F6-225F-476D-9D38-BF8890952424}" type="pres">
      <dgm:prSet presAssocID="{0BEA239C-90AF-4B29-872A-F92756B6F574}" presName="Name21" presStyleCnt="0"/>
      <dgm:spPr/>
    </dgm:pt>
    <dgm:pt modelId="{6776E320-FF19-4224-85D9-E143A9873CA3}" type="pres">
      <dgm:prSet presAssocID="{0BEA239C-90AF-4B29-872A-F92756B6F574}" presName="level2Shape" presStyleLbl="node4" presStyleIdx="2" presStyleCnt="3" custScaleX="197045" custScaleY="68302"/>
      <dgm:spPr/>
    </dgm:pt>
    <dgm:pt modelId="{1277705D-24DA-4E09-AF97-68E78BFFB392}" type="pres">
      <dgm:prSet presAssocID="{0BEA239C-90AF-4B29-872A-F92756B6F574}" presName="hierChild3" presStyleCnt="0"/>
      <dgm:spPr/>
    </dgm:pt>
    <dgm:pt modelId="{B3A56BF2-E87A-4862-AC4F-C0FAB3DFDCCB}" type="pres">
      <dgm:prSet presAssocID="{787EFA8C-83DA-47F7-9CD1-723C93FC4677}" presName="bgShapesFlow" presStyleCnt="0"/>
      <dgm:spPr/>
    </dgm:pt>
  </dgm:ptLst>
  <dgm:cxnLst>
    <dgm:cxn modelId="{84B03403-08E2-4A10-839E-40C74DF8B432}" srcId="{A1BD95F0-543E-4EC2-AB2F-BD39A89B499B}" destId="{1C2C5CB4-4140-426D-AF14-EFCCF74F24C1}" srcOrd="0" destOrd="0" parTransId="{94F08098-1EC9-464A-94F9-8473D3E123AC}" sibTransId="{1AA3B265-8F70-47CC-8E15-06876A8A42C7}"/>
    <dgm:cxn modelId="{3CEC0809-B567-4030-AE50-70E8AFD6BE9F}" type="presOf" srcId="{48ABF451-422F-4677-8C4E-C9241A588F95}" destId="{E8B8021D-1585-4948-AF0D-4EA80292CBF9}" srcOrd="0" destOrd="0" presId="urn:microsoft.com/office/officeart/2005/8/layout/hierarchy6"/>
    <dgm:cxn modelId="{DBD9890C-1249-46CC-BEE4-227432465018}" type="presOf" srcId="{0BEA239C-90AF-4B29-872A-F92756B6F574}" destId="{6776E320-FF19-4224-85D9-E143A9873CA3}" srcOrd="0" destOrd="0" presId="urn:microsoft.com/office/officeart/2005/8/layout/hierarchy6"/>
    <dgm:cxn modelId="{F002EB11-6E88-4FB9-8B8A-C5FA5804B9F6}" srcId="{787EFA8C-83DA-47F7-9CD1-723C93FC4677}" destId="{8701F0B7-1570-43E2-BE8B-C506921FD018}" srcOrd="0" destOrd="0" parTransId="{DB92EDF8-E9A5-4DED-9568-51ED46306BAF}" sibTransId="{D60001B3-48F3-4CEF-BBA9-DACDC60CA32F}"/>
    <dgm:cxn modelId="{EA6FD013-74ED-4DBA-A1C4-FFED41E827F4}" srcId="{A1BD95F0-543E-4EC2-AB2F-BD39A89B499B}" destId="{48ABF451-422F-4677-8C4E-C9241A588F95}" srcOrd="1" destOrd="0" parTransId="{C3B83E13-93E4-4267-9087-CA9EA7FCBDAC}" sibTransId="{09A4D07B-6680-4D0A-98F2-046725DEAE39}"/>
    <dgm:cxn modelId="{A100DC18-77CA-443D-8410-69E93E59A395}" type="presOf" srcId="{49D176CE-0D61-4A94-B7BF-3A13B92215AD}" destId="{11263042-1F78-4431-8D26-0B4F4484A588}" srcOrd="0" destOrd="0" presId="urn:microsoft.com/office/officeart/2005/8/layout/hierarchy6"/>
    <dgm:cxn modelId="{5FD3AA37-F472-4AD0-BEBE-463EA9FAF9FE}" type="presOf" srcId="{20BE6FBE-D187-487A-8065-487444B9D6C0}" destId="{23E640B6-C99B-4558-B30A-5D7CAC90A23B}" srcOrd="0" destOrd="0" presId="urn:microsoft.com/office/officeart/2005/8/layout/hierarchy6"/>
    <dgm:cxn modelId="{368B373C-4B8F-407A-85AC-EE7B613E4A7E}" type="presOf" srcId="{94F08098-1EC9-464A-94F9-8473D3E123AC}" destId="{22F4AAC1-F36D-46B0-95F6-E003D8B1AC9A}" srcOrd="0" destOrd="0" presId="urn:microsoft.com/office/officeart/2005/8/layout/hierarchy6"/>
    <dgm:cxn modelId="{BE49A475-8896-4D20-B263-20A5C0D54CD9}" type="presOf" srcId="{EB351DD9-752B-4595-9226-EB19A1FDD64F}" destId="{92A3BAB2-54C0-4556-B409-0656192AE09D}" srcOrd="0" destOrd="0" presId="urn:microsoft.com/office/officeart/2005/8/layout/hierarchy6"/>
    <dgm:cxn modelId="{23B0335A-0825-4E47-BDE7-0DFBA202CD6D}" type="presOf" srcId="{C3B83E13-93E4-4267-9087-CA9EA7FCBDAC}" destId="{9AC3EE39-6C1D-4E3C-B86C-7809FA2C7D0F}" srcOrd="0" destOrd="0" presId="urn:microsoft.com/office/officeart/2005/8/layout/hierarchy6"/>
    <dgm:cxn modelId="{D85537AD-CB40-4E71-BC7F-47E5FD7CC002}" srcId="{8701F0B7-1570-43E2-BE8B-C506921FD018}" destId="{49D176CE-0D61-4A94-B7BF-3A13B92215AD}" srcOrd="0" destOrd="0" parTransId="{20BE6FBE-D187-487A-8065-487444B9D6C0}" sibTransId="{54182A90-4E09-4FBF-A175-7E8ED15B3E6E}"/>
    <dgm:cxn modelId="{92C5A3C0-F870-4C30-B090-B95F84DA1DBD}" srcId="{49D176CE-0D61-4A94-B7BF-3A13B92215AD}" destId="{A1BD95F0-543E-4EC2-AB2F-BD39A89B499B}" srcOrd="0" destOrd="0" parTransId="{D6087EE5-4615-493B-B723-880346443212}" sibTransId="{812FE459-D62D-4F38-A9E3-65C8026E7BDD}"/>
    <dgm:cxn modelId="{6F8F9CC5-4ABC-4D1F-B0B2-646CDCDB231F}" type="presOf" srcId="{D6087EE5-4615-493B-B723-880346443212}" destId="{1070A418-FDAE-40B3-9B52-52CB372AF046}" srcOrd="0" destOrd="0" presId="urn:microsoft.com/office/officeart/2005/8/layout/hierarchy6"/>
    <dgm:cxn modelId="{B6FDA7DA-553D-48B2-810B-63C4111AF2F0}" srcId="{A1BD95F0-543E-4EC2-AB2F-BD39A89B499B}" destId="{0BEA239C-90AF-4B29-872A-F92756B6F574}" srcOrd="2" destOrd="0" parTransId="{EB351DD9-752B-4595-9226-EB19A1FDD64F}" sibTransId="{5B145364-DF7B-44DB-9A72-5FB0047106B1}"/>
    <dgm:cxn modelId="{9AD601E6-66B5-4A74-9F0C-3C64A712EE13}" type="presOf" srcId="{1C2C5CB4-4140-426D-AF14-EFCCF74F24C1}" destId="{B3EAA3C0-3F2E-49B7-847D-BAC181A2F388}" srcOrd="0" destOrd="0" presId="urn:microsoft.com/office/officeart/2005/8/layout/hierarchy6"/>
    <dgm:cxn modelId="{54C9F0E7-77FA-49C1-B836-BF6587EE10B0}" type="presOf" srcId="{A1BD95F0-543E-4EC2-AB2F-BD39A89B499B}" destId="{E890892F-B043-4711-9701-1A5D4CDAB123}" srcOrd="0" destOrd="0" presId="urn:microsoft.com/office/officeart/2005/8/layout/hierarchy6"/>
    <dgm:cxn modelId="{DE9060F8-2A76-42BD-959E-71886D6CBCFC}" type="presOf" srcId="{8701F0B7-1570-43E2-BE8B-C506921FD018}" destId="{7C0D52AB-8942-4C54-ACFE-B70F077D905D}" srcOrd="0" destOrd="0" presId="urn:microsoft.com/office/officeart/2005/8/layout/hierarchy6"/>
    <dgm:cxn modelId="{EAB775F8-0867-4EC4-870B-A5AE350CB455}" type="presOf" srcId="{787EFA8C-83DA-47F7-9CD1-723C93FC4677}" destId="{87C4E58E-F1F9-4C95-9408-9C83820F3191}" srcOrd="0" destOrd="0" presId="urn:microsoft.com/office/officeart/2005/8/layout/hierarchy6"/>
    <dgm:cxn modelId="{BAA35EA3-CD1B-41E5-9D28-6DCE1D9FFC75}" type="presParOf" srcId="{87C4E58E-F1F9-4C95-9408-9C83820F3191}" destId="{549A2C5F-D431-4D2C-845E-F3BCE756518F}" srcOrd="0" destOrd="0" presId="urn:microsoft.com/office/officeart/2005/8/layout/hierarchy6"/>
    <dgm:cxn modelId="{D7549DC9-6BF6-434E-9110-F77E2ABD267A}" type="presParOf" srcId="{549A2C5F-D431-4D2C-845E-F3BCE756518F}" destId="{9C465C7E-5681-4A7C-89A8-FD5C0E3CE3F6}" srcOrd="0" destOrd="0" presId="urn:microsoft.com/office/officeart/2005/8/layout/hierarchy6"/>
    <dgm:cxn modelId="{0E9F0AE9-446E-483B-942B-138943ABD49B}" type="presParOf" srcId="{9C465C7E-5681-4A7C-89A8-FD5C0E3CE3F6}" destId="{2754673F-0FD4-4646-B679-0F6171EE8377}" srcOrd="0" destOrd="0" presId="urn:microsoft.com/office/officeart/2005/8/layout/hierarchy6"/>
    <dgm:cxn modelId="{CFBDFC29-0545-4DDF-9C1C-91EC4B17AF81}" type="presParOf" srcId="{2754673F-0FD4-4646-B679-0F6171EE8377}" destId="{7C0D52AB-8942-4C54-ACFE-B70F077D905D}" srcOrd="0" destOrd="0" presId="urn:microsoft.com/office/officeart/2005/8/layout/hierarchy6"/>
    <dgm:cxn modelId="{395F45CE-C756-4324-867C-7FB0CDF2F3C1}" type="presParOf" srcId="{2754673F-0FD4-4646-B679-0F6171EE8377}" destId="{4A03DB99-D6ED-44AB-A943-CA87F5C0E26B}" srcOrd="1" destOrd="0" presId="urn:microsoft.com/office/officeart/2005/8/layout/hierarchy6"/>
    <dgm:cxn modelId="{5D5D2ED0-3ACB-49C1-A550-4BF51E47660E}" type="presParOf" srcId="{4A03DB99-D6ED-44AB-A943-CA87F5C0E26B}" destId="{23E640B6-C99B-4558-B30A-5D7CAC90A23B}" srcOrd="0" destOrd="0" presId="urn:microsoft.com/office/officeart/2005/8/layout/hierarchy6"/>
    <dgm:cxn modelId="{89125A9A-A726-4A11-853E-F343E9DCAB93}" type="presParOf" srcId="{4A03DB99-D6ED-44AB-A943-CA87F5C0E26B}" destId="{E06EC654-DB2C-4378-832A-F369DA23C49D}" srcOrd="1" destOrd="0" presId="urn:microsoft.com/office/officeart/2005/8/layout/hierarchy6"/>
    <dgm:cxn modelId="{AA188128-47A2-41AF-A74D-2716AF130515}" type="presParOf" srcId="{E06EC654-DB2C-4378-832A-F369DA23C49D}" destId="{11263042-1F78-4431-8D26-0B4F4484A588}" srcOrd="0" destOrd="0" presId="urn:microsoft.com/office/officeart/2005/8/layout/hierarchy6"/>
    <dgm:cxn modelId="{A762CA8B-CA85-4448-8662-2608420E16AF}" type="presParOf" srcId="{E06EC654-DB2C-4378-832A-F369DA23C49D}" destId="{7CD91D1A-2B9D-43DD-9308-EC53B3C45902}" srcOrd="1" destOrd="0" presId="urn:microsoft.com/office/officeart/2005/8/layout/hierarchy6"/>
    <dgm:cxn modelId="{E1F89A9D-1FE1-43A3-AB9B-2ED40BF7C862}" type="presParOf" srcId="{7CD91D1A-2B9D-43DD-9308-EC53B3C45902}" destId="{1070A418-FDAE-40B3-9B52-52CB372AF046}" srcOrd="0" destOrd="0" presId="urn:microsoft.com/office/officeart/2005/8/layout/hierarchy6"/>
    <dgm:cxn modelId="{DF08ED6D-7F0B-4EE4-9735-7CE684858E2A}" type="presParOf" srcId="{7CD91D1A-2B9D-43DD-9308-EC53B3C45902}" destId="{D6551C05-276E-459C-8BB6-8091BAC7AF77}" srcOrd="1" destOrd="0" presId="urn:microsoft.com/office/officeart/2005/8/layout/hierarchy6"/>
    <dgm:cxn modelId="{D33FB4EC-2C8A-495C-9A52-9C79D503B912}" type="presParOf" srcId="{D6551C05-276E-459C-8BB6-8091BAC7AF77}" destId="{E890892F-B043-4711-9701-1A5D4CDAB123}" srcOrd="0" destOrd="0" presId="urn:microsoft.com/office/officeart/2005/8/layout/hierarchy6"/>
    <dgm:cxn modelId="{0FB795B9-B84A-4F37-AC2F-F053CEAB1F8F}" type="presParOf" srcId="{D6551C05-276E-459C-8BB6-8091BAC7AF77}" destId="{60238E44-D13A-44E4-AC49-3BC5D1E371A3}" srcOrd="1" destOrd="0" presId="urn:microsoft.com/office/officeart/2005/8/layout/hierarchy6"/>
    <dgm:cxn modelId="{1A421656-ACE3-454B-94DA-FCFDD87A1AAB}" type="presParOf" srcId="{60238E44-D13A-44E4-AC49-3BC5D1E371A3}" destId="{22F4AAC1-F36D-46B0-95F6-E003D8B1AC9A}" srcOrd="0" destOrd="0" presId="urn:microsoft.com/office/officeart/2005/8/layout/hierarchy6"/>
    <dgm:cxn modelId="{441238AC-8D01-4BC8-88C9-8CBBDF594578}" type="presParOf" srcId="{60238E44-D13A-44E4-AC49-3BC5D1E371A3}" destId="{2E121191-4D8B-4550-B8AD-27FFF9D7F54A}" srcOrd="1" destOrd="0" presId="urn:microsoft.com/office/officeart/2005/8/layout/hierarchy6"/>
    <dgm:cxn modelId="{A9387A12-80D0-4941-AB99-70926040AED6}" type="presParOf" srcId="{2E121191-4D8B-4550-B8AD-27FFF9D7F54A}" destId="{B3EAA3C0-3F2E-49B7-847D-BAC181A2F388}" srcOrd="0" destOrd="0" presId="urn:microsoft.com/office/officeart/2005/8/layout/hierarchy6"/>
    <dgm:cxn modelId="{C398DC06-E0C8-4E18-AA1C-42DCF223E529}" type="presParOf" srcId="{2E121191-4D8B-4550-B8AD-27FFF9D7F54A}" destId="{DA0AABE7-58BE-4CB6-AF32-FD7D898BA49D}" srcOrd="1" destOrd="0" presId="urn:microsoft.com/office/officeart/2005/8/layout/hierarchy6"/>
    <dgm:cxn modelId="{18BE778E-6BA5-4351-A478-1626C5159570}" type="presParOf" srcId="{60238E44-D13A-44E4-AC49-3BC5D1E371A3}" destId="{9AC3EE39-6C1D-4E3C-B86C-7809FA2C7D0F}" srcOrd="2" destOrd="0" presId="urn:microsoft.com/office/officeart/2005/8/layout/hierarchy6"/>
    <dgm:cxn modelId="{FCD80881-E01C-451E-9F6E-03A39F0B0763}" type="presParOf" srcId="{60238E44-D13A-44E4-AC49-3BC5D1E371A3}" destId="{4BEC2A6F-2135-4E9B-BF07-D142CC20B825}" srcOrd="3" destOrd="0" presId="urn:microsoft.com/office/officeart/2005/8/layout/hierarchy6"/>
    <dgm:cxn modelId="{629A13F7-B11F-403B-BDAD-1F27B692B717}" type="presParOf" srcId="{4BEC2A6F-2135-4E9B-BF07-D142CC20B825}" destId="{E8B8021D-1585-4948-AF0D-4EA80292CBF9}" srcOrd="0" destOrd="0" presId="urn:microsoft.com/office/officeart/2005/8/layout/hierarchy6"/>
    <dgm:cxn modelId="{C5C6DCED-172A-45FF-9492-DD187F22F448}" type="presParOf" srcId="{4BEC2A6F-2135-4E9B-BF07-D142CC20B825}" destId="{C9BCAD63-B3BA-4D5F-86C7-DFF5DAC50F68}" srcOrd="1" destOrd="0" presId="urn:microsoft.com/office/officeart/2005/8/layout/hierarchy6"/>
    <dgm:cxn modelId="{CE85584E-E1E7-4496-A655-7D2A628F44E1}" type="presParOf" srcId="{60238E44-D13A-44E4-AC49-3BC5D1E371A3}" destId="{92A3BAB2-54C0-4556-B409-0656192AE09D}" srcOrd="4" destOrd="0" presId="urn:microsoft.com/office/officeart/2005/8/layout/hierarchy6"/>
    <dgm:cxn modelId="{22D8F4CF-1E22-4513-95AD-860F34027CA4}" type="presParOf" srcId="{60238E44-D13A-44E4-AC49-3BC5D1E371A3}" destId="{163640F6-225F-476D-9D38-BF8890952424}" srcOrd="5" destOrd="0" presId="urn:microsoft.com/office/officeart/2005/8/layout/hierarchy6"/>
    <dgm:cxn modelId="{8CC959B8-9424-467E-980C-42AB41CFC224}" type="presParOf" srcId="{163640F6-225F-476D-9D38-BF8890952424}" destId="{6776E320-FF19-4224-85D9-E143A9873CA3}" srcOrd="0" destOrd="0" presId="urn:microsoft.com/office/officeart/2005/8/layout/hierarchy6"/>
    <dgm:cxn modelId="{DF461BA6-C83E-4C76-9AEE-D0F7E1A16181}" type="presParOf" srcId="{163640F6-225F-476D-9D38-BF8890952424}" destId="{1277705D-24DA-4E09-AF97-68E78BFFB392}" srcOrd="1" destOrd="0" presId="urn:microsoft.com/office/officeart/2005/8/layout/hierarchy6"/>
    <dgm:cxn modelId="{D0D7E185-DD7F-454B-91C3-C78411438C2F}" type="presParOf" srcId="{87C4E58E-F1F9-4C95-9408-9C83820F3191}" destId="{B3A56BF2-E87A-4862-AC4F-C0FAB3DFDCC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D52AB-8942-4C54-ACFE-B70F077D905D}">
      <dsp:nvSpPr>
        <dsp:cNvPr id="0" name=""/>
        <dsp:cNvSpPr/>
      </dsp:nvSpPr>
      <dsp:spPr>
        <a:xfrm>
          <a:off x="2239712" y="249737"/>
          <a:ext cx="3194294" cy="5365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Junta general de accionistas</a:t>
          </a:r>
        </a:p>
      </dsp:txBody>
      <dsp:txXfrm>
        <a:off x="2255428" y="265453"/>
        <a:ext cx="3162862" cy="505153"/>
      </dsp:txXfrm>
    </dsp:sp>
    <dsp:sp modelId="{23E640B6-C99B-4558-B30A-5D7CAC90A23B}">
      <dsp:nvSpPr>
        <dsp:cNvPr id="0" name=""/>
        <dsp:cNvSpPr/>
      </dsp:nvSpPr>
      <dsp:spPr>
        <a:xfrm>
          <a:off x="3791140" y="786322"/>
          <a:ext cx="91440" cy="3142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242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63042-1F78-4431-8D26-0B4F4484A588}">
      <dsp:nvSpPr>
        <dsp:cNvPr id="0" name=""/>
        <dsp:cNvSpPr/>
      </dsp:nvSpPr>
      <dsp:spPr>
        <a:xfrm>
          <a:off x="2239712" y="1100565"/>
          <a:ext cx="3194294" cy="5365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Consejo de administración</a:t>
          </a:r>
        </a:p>
      </dsp:txBody>
      <dsp:txXfrm>
        <a:off x="2255428" y="1116281"/>
        <a:ext cx="3162862" cy="505153"/>
      </dsp:txXfrm>
    </dsp:sp>
    <dsp:sp modelId="{1070A418-FDAE-40B3-9B52-52CB372AF046}">
      <dsp:nvSpPr>
        <dsp:cNvPr id="0" name=""/>
        <dsp:cNvSpPr/>
      </dsp:nvSpPr>
      <dsp:spPr>
        <a:xfrm>
          <a:off x="3791140" y="1637151"/>
          <a:ext cx="91440" cy="3142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242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0892F-B043-4711-9701-1A5D4CDAB123}">
      <dsp:nvSpPr>
        <dsp:cNvPr id="0" name=""/>
        <dsp:cNvSpPr/>
      </dsp:nvSpPr>
      <dsp:spPr>
        <a:xfrm>
          <a:off x="2239712" y="1951393"/>
          <a:ext cx="3194294" cy="5365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Directora-gerente</a:t>
          </a:r>
        </a:p>
      </dsp:txBody>
      <dsp:txXfrm>
        <a:off x="2255428" y="1967109"/>
        <a:ext cx="3162862" cy="505153"/>
      </dsp:txXfrm>
    </dsp:sp>
    <dsp:sp modelId="{22F4AAC1-F36D-46B0-95F6-E003D8B1AC9A}">
      <dsp:nvSpPr>
        <dsp:cNvPr id="0" name=""/>
        <dsp:cNvSpPr/>
      </dsp:nvSpPr>
      <dsp:spPr>
        <a:xfrm>
          <a:off x="1161337" y="2487979"/>
          <a:ext cx="2675522" cy="314242"/>
        </a:xfrm>
        <a:custGeom>
          <a:avLst/>
          <a:gdLst/>
          <a:ahLst/>
          <a:cxnLst/>
          <a:rect l="0" t="0" r="0" b="0"/>
          <a:pathLst>
            <a:path>
              <a:moveTo>
                <a:pt x="2675522" y="0"/>
              </a:moveTo>
              <a:lnTo>
                <a:pt x="2675522" y="157121"/>
              </a:lnTo>
              <a:lnTo>
                <a:pt x="0" y="157121"/>
              </a:lnTo>
              <a:lnTo>
                <a:pt x="0" y="314242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AA3C0-3F2E-49B7-847D-BAC181A2F388}">
      <dsp:nvSpPr>
        <dsp:cNvPr id="0" name=""/>
        <dsp:cNvSpPr/>
      </dsp:nvSpPr>
      <dsp:spPr>
        <a:xfrm>
          <a:off x="338" y="2802222"/>
          <a:ext cx="2321999" cy="5365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Jefe de administración</a:t>
          </a:r>
        </a:p>
      </dsp:txBody>
      <dsp:txXfrm>
        <a:off x="16054" y="2817938"/>
        <a:ext cx="2290567" cy="505153"/>
      </dsp:txXfrm>
    </dsp:sp>
    <dsp:sp modelId="{9AC3EE39-6C1D-4E3C-B86C-7809FA2C7D0F}">
      <dsp:nvSpPr>
        <dsp:cNvPr id="0" name=""/>
        <dsp:cNvSpPr/>
      </dsp:nvSpPr>
      <dsp:spPr>
        <a:xfrm>
          <a:off x="3791140" y="2487979"/>
          <a:ext cx="91440" cy="3142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242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B8021D-1585-4948-AF0D-4EA80292CBF9}">
      <dsp:nvSpPr>
        <dsp:cNvPr id="0" name=""/>
        <dsp:cNvSpPr/>
      </dsp:nvSpPr>
      <dsp:spPr>
        <a:xfrm>
          <a:off x="2675860" y="2802222"/>
          <a:ext cx="2321999" cy="5365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Jefe de ventas</a:t>
          </a:r>
        </a:p>
      </dsp:txBody>
      <dsp:txXfrm>
        <a:off x="2691576" y="2817938"/>
        <a:ext cx="2290567" cy="505153"/>
      </dsp:txXfrm>
    </dsp:sp>
    <dsp:sp modelId="{92A3BAB2-54C0-4556-B409-0656192AE09D}">
      <dsp:nvSpPr>
        <dsp:cNvPr id="0" name=""/>
        <dsp:cNvSpPr/>
      </dsp:nvSpPr>
      <dsp:spPr>
        <a:xfrm>
          <a:off x="3836860" y="2487979"/>
          <a:ext cx="2675522" cy="314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21"/>
              </a:lnTo>
              <a:lnTo>
                <a:pt x="2675522" y="157121"/>
              </a:lnTo>
              <a:lnTo>
                <a:pt x="2675522" y="314242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6E320-FF19-4224-85D9-E143A9873CA3}">
      <dsp:nvSpPr>
        <dsp:cNvPr id="0" name=""/>
        <dsp:cNvSpPr/>
      </dsp:nvSpPr>
      <dsp:spPr>
        <a:xfrm>
          <a:off x="5351382" y="2802222"/>
          <a:ext cx="2321999" cy="5365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Jefe de producción</a:t>
          </a:r>
        </a:p>
      </dsp:txBody>
      <dsp:txXfrm>
        <a:off x="5367098" y="2817938"/>
        <a:ext cx="2290567" cy="505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D2836-80FE-D37D-4DAF-49495E03F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3CC1FB-1E1E-C8AD-F58A-BFD5AB34B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51E27A-6C9B-D483-E739-D5F82AE8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AA46BC-E3AE-2977-DC3F-AFE281A95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56713A-984E-755F-3A77-3DCF63BD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29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4CFBD-674C-2BF7-BD35-D4B84BD24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F74B38-B9BC-CCD7-D78D-21DCA5A5A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FD831A-B04C-C0C9-37D0-058846FE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8AFF3E-BC7A-7191-18BA-5B94B7DA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A463D-FCB1-FD2C-18F6-EB2F89702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42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7D745F3-D8A2-2FD3-3061-6CF28D544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C4D3BF-EA28-95FB-8DC3-8EDAFE44D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223A4-C045-99C4-C254-0DF2F19E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C3C6D5-4C61-54EF-71CE-23454B34E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413976-6FF8-D352-F119-077BDE657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66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D2F03-178B-39F4-D158-9AFE3B70B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B3B6D8-22F0-27DC-13A3-3F6C3A50F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19E190-4B28-DEEE-06C4-26442239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20FA09-BD7C-B74A-EA37-35849F616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9318EF-C31B-0622-8F9F-D77D1EE4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0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F7334-F3F2-F7DB-5459-440667A73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3A2463-A86F-C746-8824-7AA4C1BC5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D51132-F4F6-F8A5-FCA0-3E171641C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5794B6-C742-B8D1-5626-99529BE3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A91483-641F-5786-4B2A-CD70AD452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98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0B46D-0425-2E0C-F108-5D0E0A77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46BD2D-A616-91E1-DF2E-4B3F97F1D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C84F0D-074A-C223-7F79-104ADE1F4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967943-477B-838C-F887-BEA5D1AA8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99BCDA-6BB7-30BD-5F83-4CD1BD8E5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42066E-F4AE-63CE-9E6D-0968F3BF2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71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DED38-6AC7-6901-1B49-5532B916A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E6930D-1089-260D-63BF-58A43D094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73131D-B858-F66B-388F-221D2BBC8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1A94DB-3E8D-0DC6-8A58-8F5080731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91049B4-F9DF-2314-001B-5351144B42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122F5F-0EAA-1123-DFB4-8C73A2E5F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023815-500F-82B9-F534-D7CAE628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FFAA72-6F5C-97B9-3ED2-A477986DE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80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50007B-6793-B001-04AC-5C1A7214A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105992-9829-4B58-C280-35D8CAD0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D99BACD-4135-1051-4E58-F4C3D87A7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2D2974-046D-CFFC-54C5-A77F7AF32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4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7D46F2-B225-7DAB-03E9-5FFFBB09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3EE612-B53E-5610-9ED1-FE3BEF6FA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1663AE-3465-E6A8-0E01-959F9B79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85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1119B-C686-DE2D-7B03-276E2AA68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5164CA-03F0-55F2-AF1F-D8B7CD609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87E507-8D4C-9DB4-DCEF-44EF0BB63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CC996-F836-0302-1037-D27EDD7F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93756A-D65F-9515-06FC-3AB5431A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68ABFE-53CD-7215-9050-9D3186104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086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EA4E5-6BCF-37D9-47B0-4387E9FC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0F5BAC9-E86C-CBFD-8309-C527C2C74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4563C8-1AD6-A451-6E48-796BC78D3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18E4CF-9967-67EF-2949-3D32FB72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0EFFB8-DD4C-098B-85FF-7BB4223D8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F98CD0-3C01-97D6-AF7C-A84E591E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81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FFF5F1-D096-DA0E-5060-11582D251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A7F7C1-618E-A50D-CAD5-715CEB36E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002729-BCBF-8685-B0F4-18BF8497D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4DDF68-7F51-EFE2-1557-5670A1A35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D47C74-FC89-D4F4-88F4-A1D70CEC4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04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590537-EF72-5E6C-127B-FC7E12E70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90" y="159561"/>
            <a:ext cx="4572000" cy="477837"/>
          </a:xfrm>
        </p:spPr>
        <p:txBody>
          <a:bodyPr>
            <a:noAutofit/>
          </a:bodyPr>
          <a:lstStyle/>
          <a:p>
            <a:r>
              <a:rPr lang="es-ES" sz="1800" b="1" dirty="0"/>
              <a:t>Destilerías San Bartolomé de </a:t>
            </a:r>
            <a:r>
              <a:rPr lang="es-ES" sz="1800" b="1" dirty="0" err="1"/>
              <a:t>Tejina</a:t>
            </a:r>
            <a:r>
              <a:rPr lang="es-ES" sz="1800" b="1" dirty="0"/>
              <a:t> S.A.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1E3A9A7-1276-494C-A2EF-31FB00E3A00B}"/>
              </a:ext>
            </a:extLst>
          </p:cNvPr>
          <p:cNvSpPr txBox="1">
            <a:spLocks/>
          </p:cNvSpPr>
          <p:nvPr/>
        </p:nvSpPr>
        <p:spPr>
          <a:xfrm>
            <a:off x="1524000" y="1317541"/>
            <a:ext cx="9143999" cy="4778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/>
              <a:t>Organigrama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4B14A493-55F4-DA27-24E1-74C81E1090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3869274"/>
              </p:ext>
            </p:extLst>
          </p:nvPr>
        </p:nvGraphicFramePr>
        <p:xfrm>
          <a:off x="2259139" y="2210532"/>
          <a:ext cx="7673720" cy="3588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8360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Destilerías San Bartolomé de Tejina S.A.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Destilerías San Bartolomé de Tejina S.A.</dc:title>
  <dc:creator>DETESA</dc:creator>
  <cp:lastModifiedBy>Gloria Piso Amigo</cp:lastModifiedBy>
  <cp:revision>6</cp:revision>
  <dcterms:created xsi:type="dcterms:W3CDTF">2024-04-17T13:02:41Z</dcterms:created>
  <dcterms:modified xsi:type="dcterms:W3CDTF">2024-04-17T13:35:33Z</dcterms:modified>
</cp:coreProperties>
</file>