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0D2836-80FE-D37D-4DAF-49495E03F9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E3CC1FB-1E1E-C8AD-F58A-BFD5AB34BB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51E27A-6C9B-D483-E739-D5F82AE8E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2FC83-591F-4DF7-A0C3-1853560562A9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AA46BC-E3AE-2977-DC3F-AFE281A95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156713A-984E-755F-3A77-3DCF63BDC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E2776-3B2C-4856-B64E-DD461ECDCA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7298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64CFBD-674C-2BF7-BD35-D4B84BD24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6F74B38-B9BC-CCD7-D78D-21DCA5A5AA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BFD831A-B04C-C0C9-37D0-058846FEF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2FC83-591F-4DF7-A0C3-1853560562A9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8AFF3E-BC7A-7191-18BA-5B94B7DA1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8A463D-FCB1-FD2C-18F6-EB2F89702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E2776-3B2C-4856-B64E-DD461ECDCA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3429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7D745F3-D8A2-2FD3-3061-6CF28D5443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EC4D3BF-EA28-95FB-8DC3-8EDAFE44DC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223A4-C045-99C4-C254-0DF2F19E5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2FC83-591F-4DF7-A0C3-1853560562A9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C3C6D5-4C61-54EF-71CE-23454B34E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413976-6FF8-D352-F119-077BDE657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E2776-3B2C-4856-B64E-DD461ECDCA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6665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8D2F03-178B-39F4-D158-9AFE3B70B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B3B6D8-22F0-27DC-13A3-3F6C3A50F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719E190-4B28-DEEE-06C4-264422396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2FC83-591F-4DF7-A0C3-1853560562A9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20FA09-BD7C-B74A-EA37-35849F616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79318EF-C31B-0622-8F9F-D77D1EE44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E2776-3B2C-4856-B64E-DD461ECDCA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3605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DF7334-F3F2-F7DB-5459-440667A73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D3A2463-A86F-C746-8824-7AA4C1BC51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D51132-F4F6-F8A5-FCA0-3E171641C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2FC83-591F-4DF7-A0C3-1853560562A9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5794B6-C742-B8D1-5626-99529BE33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A91483-641F-5786-4B2A-CD70AD452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E2776-3B2C-4856-B64E-DD461ECDCA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6984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D0B46D-0425-2E0C-F108-5D0E0A77B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146BD2D-A616-91E1-DF2E-4B3F97F1D6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AC84F0D-074A-C223-7F79-104ADE1F43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967943-477B-838C-F887-BEA5D1AA8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2FC83-591F-4DF7-A0C3-1853560562A9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199BCDA-6BB7-30BD-5F83-4CD1BD8E5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842066E-F4AE-63CE-9E6D-0968F3BF2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E2776-3B2C-4856-B64E-DD461ECDCA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8713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7DED38-6AC7-6901-1B49-5532B916A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EE6930D-1089-260D-63BF-58A43D0945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B73131D-B858-F66B-388F-221D2BBC83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D1A94DB-3E8D-0DC6-8A58-8F50807318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91049B4-F9DF-2314-001B-5351144B42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8122F5F-0EAA-1123-DFB4-8C73A2E5F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2FC83-591F-4DF7-A0C3-1853560562A9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3023815-500F-82B9-F534-D7CAE6286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AFFAA72-6F5C-97B9-3ED2-A477986DE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E2776-3B2C-4856-B64E-DD461ECDCA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2808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50007B-6793-B001-04AC-5C1A7214A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3105992-9829-4B58-C280-35D8CAD09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2FC83-591F-4DF7-A0C3-1853560562A9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D99BACD-4135-1051-4E58-F4C3D87A7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2D2974-046D-CFFC-54C5-A77F7AF32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E2776-3B2C-4856-B64E-DD461ECDCA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144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E7D46F2-B225-7DAB-03E9-5FFFBB095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2FC83-591F-4DF7-A0C3-1853560562A9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13EE612-B53E-5610-9ED1-FE3BEF6FA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D1663AE-3465-E6A8-0E01-959F9B799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E2776-3B2C-4856-B64E-DD461ECDCA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7854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71119B-C686-DE2D-7B03-276E2AA68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75164CA-03F0-55F2-AF1F-D8B7CD609A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D87E507-8D4C-9DB4-DCEF-44EF0BB637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5DCC996-F836-0302-1037-D27EDD7FE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2FC83-591F-4DF7-A0C3-1853560562A9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793756A-D65F-9515-06FC-3AB5431A4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068ABFE-53CD-7215-9050-9D3186104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E2776-3B2C-4856-B64E-DD461ECDCA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0862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1EA4E5-6BCF-37D9-47B0-4387E9FC3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0F5BAC9-E86C-CBFD-8309-C527C2C74A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4563C8-1AD6-A451-6E48-796BC78D32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218E4CF-9967-67EF-2949-3D32FB729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2FC83-591F-4DF7-A0C3-1853560562A9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20EFFB8-DD4C-098B-85FF-7BB4223D8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2F98CD0-3C01-97D6-AF7C-A84E591E4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E2776-3B2C-4856-B64E-DD461ECDCA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7817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9FFF5F1-D096-DA0E-5060-11582D251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DA7F7C1-618E-A50D-CAD5-715CEB36E6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002729-BCBF-8685-B0F4-18BF8497DF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752FC83-591F-4DF7-A0C3-1853560562A9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4DDF68-7F51-EFE2-1557-5670A1A35A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D47C74-FC89-D4F4-88F4-A1D70CEC4B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8FE2776-3B2C-4856-B64E-DD461ECDCA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5041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590537-EF72-5E6C-127B-FC7E12E706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90" y="159561"/>
            <a:ext cx="4572000" cy="477837"/>
          </a:xfrm>
        </p:spPr>
        <p:txBody>
          <a:bodyPr>
            <a:noAutofit/>
          </a:bodyPr>
          <a:lstStyle/>
          <a:p>
            <a:r>
              <a:rPr lang="es-ES" sz="1800" b="1" dirty="0"/>
              <a:t>Destilerías San Bartolomé de </a:t>
            </a:r>
            <a:r>
              <a:rPr lang="es-ES" sz="1800" b="1" dirty="0" err="1"/>
              <a:t>Tejina</a:t>
            </a:r>
            <a:r>
              <a:rPr lang="es-ES" sz="1800" b="1" dirty="0"/>
              <a:t> S.A.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C1E3A9A7-1276-494C-A2EF-31FB00E3A00B}"/>
              </a:ext>
            </a:extLst>
          </p:cNvPr>
          <p:cNvSpPr txBox="1">
            <a:spLocks/>
          </p:cNvSpPr>
          <p:nvPr/>
        </p:nvSpPr>
        <p:spPr>
          <a:xfrm>
            <a:off x="1524000" y="1317541"/>
            <a:ext cx="9143999" cy="47783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b="1" dirty="0"/>
              <a:t>Contratos, Convenios y Encomiendas de gestión: Ejercicio 2022</a:t>
            </a: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7759B22D-BD35-E67A-34AA-DFFDFB493466}"/>
              </a:ext>
            </a:extLst>
          </p:cNvPr>
          <p:cNvSpPr txBox="1">
            <a:spLocks/>
          </p:cNvSpPr>
          <p:nvPr/>
        </p:nvSpPr>
        <p:spPr>
          <a:xfrm>
            <a:off x="1523999" y="2161485"/>
            <a:ext cx="9143998" cy="4222917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es-ES" sz="5600" b="1" dirty="0"/>
              <a:t>Contratos</a:t>
            </a:r>
          </a:p>
          <a:p>
            <a:pPr algn="l">
              <a:lnSpc>
                <a:spcPct val="120000"/>
              </a:lnSpc>
            </a:pPr>
            <a:r>
              <a:rPr lang="es-ES" sz="5600" dirty="0"/>
              <a:t>Destilerías San Bartolomé de </a:t>
            </a:r>
            <a:r>
              <a:rPr lang="es-ES" sz="5600" dirty="0" err="1"/>
              <a:t>Tejina</a:t>
            </a:r>
            <a:r>
              <a:rPr lang="es-ES" sz="5600" dirty="0"/>
              <a:t> S.A. no ha formalizado ni resuelto contratos con Administraciones Públicas en el 2022.</a:t>
            </a:r>
          </a:p>
          <a:p>
            <a:pPr lvl="1" algn="l">
              <a:lnSpc>
                <a:spcPct val="120000"/>
              </a:lnSpc>
            </a:pPr>
            <a:r>
              <a:rPr lang="es-ES" sz="5600" dirty="0"/>
              <a:t>Modificaciones:</a:t>
            </a:r>
          </a:p>
          <a:p>
            <a:pPr marL="477837" lvl="2" indent="0" algn="l">
              <a:lnSpc>
                <a:spcPct val="120000"/>
              </a:lnSpc>
              <a:buNone/>
            </a:pPr>
            <a:r>
              <a:rPr lang="es-ES" sz="5600" dirty="0"/>
              <a:t>Durante el periodo 2022 Destilerías San Bartolomé de </a:t>
            </a:r>
            <a:r>
              <a:rPr lang="es-ES" sz="5600" dirty="0" err="1"/>
              <a:t>Tejina</a:t>
            </a:r>
            <a:r>
              <a:rPr lang="es-ES" sz="5600" dirty="0"/>
              <a:t> S.A. no ha desistido ni renunciado a contratos.</a:t>
            </a:r>
          </a:p>
          <a:p>
            <a:pPr algn="l">
              <a:lnSpc>
                <a:spcPct val="120000"/>
              </a:lnSpc>
            </a:pPr>
            <a:endParaRPr lang="es-ES" sz="5600" b="1" dirty="0"/>
          </a:p>
          <a:p>
            <a:pPr algn="l">
              <a:lnSpc>
                <a:spcPct val="120000"/>
              </a:lnSpc>
            </a:pPr>
            <a:r>
              <a:rPr lang="es-ES" sz="5600" b="1" dirty="0"/>
              <a:t>Convenios</a:t>
            </a:r>
          </a:p>
          <a:p>
            <a:pPr algn="l">
              <a:lnSpc>
                <a:spcPct val="120000"/>
              </a:lnSpc>
            </a:pPr>
            <a:r>
              <a:rPr lang="es-ES" sz="5600" dirty="0"/>
              <a:t>Destilerías San Bartolomé de </a:t>
            </a:r>
            <a:r>
              <a:rPr lang="es-ES" sz="5600" dirty="0" err="1"/>
              <a:t>Tejina</a:t>
            </a:r>
            <a:r>
              <a:rPr lang="es-ES" sz="5600" dirty="0"/>
              <a:t> S.A. no ha suscrito ningún convenio con la administración pública durante 2022.</a:t>
            </a:r>
          </a:p>
          <a:p>
            <a:pPr lvl="1" algn="l">
              <a:lnSpc>
                <a:spcPct val="120000"/>
              </a:lnSpc>
            </a:pPr>
            <a:r>
              <a:rPr lang="es-ES" sz="5600" dirty="0"/>
              <a:t>Modificaciones realizadas durante la vigencia: No aplican modificaciones.</a:t>
            </a:r>
          </a:p>
          <a:p>
            <a:pPr algn="l">
              <a:lnSpc>
                <a:spcPct val="120000"/>
              </a:lnSpc>
            </a:pPr>
            <a:endParaRPr lang="es-ES" sz="5600" b="1" dirty="0"/>
          </a:p>
          <a:p>
            <a:pPr algn="l">
              <a:lnSpc>
                <a:spcPct val="120000"/>
              </a:lnSpc>
            </a:pPr>
            <a:r>
              <a:rPr lang="es-ES" sz="5600" b="1" dirty="0"/>
              <a:t>Encomiendas de gestión</a:t>
            </a:r>
          </a:p>
          <a:p>
            <a:pPr algn="l">
              <a:lnSpc>
                <a:spcPct val="120000"/>
              </a:lnSpc>
            </a:pPr>
            <a:r>
              <a:rPr lang="es-ES" sz="5600" dirty="0"/>
              <a:t>Durante el periodo 2022 Destilerías San Bartolomé de </a:t>
            </a:r>
            <a:r>
              <a:rPr lang="es-ES" sz="5600" dirty="0" err="1"/>
              <a:t>Tejina</a:t>
            </a:r>
            <a:r>
              <a:rPr lang="es-ES" sz="5600" dirty="0"/>
              <a:t> S.A. no cuenta con encomiendas de gestión.</a:t>
            </a:r>
          </a:p>
          <a:p>
            <a:pPr lvl="1" algn="l">
              <a:lnSpc>
                <a:spcPct val="120000"/>
              </a:lnSpc>
            </a:pPr>
            <a:r>
              <a:rPr lang="es-ES" sz="5600" dirty="0"/>
              <a:t>Modificaciones: No aplican modificaciones.</a:t>
            </a:r>
          </a:p>
          <a:p>
            <a:pPr algn="just"/>
            <a:endParaRPr lang="es-ES" sz="6400" dirty="0"/>
          </a:p>
          <a:p>
            <a:pPr lvl="2" algn="just"/>
            <a:endParaRPr lang="es-ES" sz="5600" dirty="0"/>
          </a:p>
          <a:p>
            <a:pPr algn="just"/>
            <a:endParaRPr lang="es-ES" sz="5600" dirty="0"/>
          </a:p>
          <a:p>
            <a:pPr algn="r"/>
            <a:endParaRPr lang="es-ES" sz="5600" dirty="0"/>
          </a:p>
          <a:p>
            <a:pPr algn="r"/>
            <a:endParaRPr lang="es-ES" sz="5600" dirty="0"/>
          </a:p>
          <a:p>
            <a:pPr algn="r"/>
            <a:endParaRPr lang="es-ES" sz="5600" dirty="0"/>
          </a:p>
          <a:p>
            <a:pPr algn="r"/>
            <a:endParaRPr lang="es-ES" sz="5600" dirty="0"/>
          </a:p>
          <a:p>
            <a:pPr algn="just"/>
            <a:endParaRPr lang="es-ES" sz="5600" dirty="0"/>
          </a:p>
          <a:p>
            <a:pPr algn="just"/>
            <a:endParaRPr lang="es-ES" sz="6400" dirty="0"/>
          </a:p>
          <a:p>
            <a:pPr algn="just"/>
            <a:endParaRPr lang="es-ES" sz="6400" dirty="0"/>
          </a:p>
          <a:p>
            <a:pPr algn="just"/>
            <a:endParaRPr lang="es-ES" sz="6400" dirty="0"/>
          </a:p>
          <a:p>
            <a:pPr algn="just"/>
            <a:endParaRPr lang="es-ES" sz="6400" dirty="0"/>
          </a:p>
          <a:p>
            <a:pPr algn="just"/>
            <a:endParaRPr lang="es-ES" sz="6400" dirty="0"/>
          </a:p>
          <a:p>
            <a:pPr algn="just"/>
            <a:endParaRPr lang="es-ES" sz="6400" dirty="0"/>
          </a:p>
          <a:p>
            <a:pPr algn="just"/>
            <a:endParaRPr lang="es-ES" sz="6400" dirty="0"/>
          </a:p>
          <a:p>
            <a:pPr algn="just"/>
            <a:r>
              <a:rPr lang="es-ES" sz="6400" dirty="0"/>
              <a:t> </a:t>
            </a:r>
            <a:endParaRPr lang="es-ES" sz="1400" dirty="0"/>
          </a:p>
          <a:p>
            <a:pPr algn="just"/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20983602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127</Words>
  <Application>Microsoft Office PowerPoint</Application>
  <PresentationFormat>Panorámica</PresentationFormat>
  <Paragraphs>30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Destilerías San Bartolomé de Tejina S.A.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Destilerías San Bartolomé de Tejina S.A.</dc:title>
  <dc:creator>DETESA</dc:creator>
  <cp:lastModifiedBy>Gloria Piso Amigo</cp:lastModifiedBy>
  <cp:revision>5</cp:revision>
  <dcterms:created xsi:type="dcterms:W3CDTF">2024-04-17T13:02:41Z</dcterms:created>
  <dcterms:modified xsi:type="dcterms:W3CDTF">2024-04-17T13:46:56Z</dcterms:modified>
</cp:coreProperties>
</file>